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8"/>
  </p:notesMasterIdLst>
  <p:sldIdLst>
    <p:sldId id="859" r:id="rId2"/>
    <p:sldId id="860" r:id="rId3"/>
    <p:sldId id="861" r:id="rId4"/>
    <p:sldId id="862" r:id="rId5"/>
    <p:sldId id="863" r:id="rId6"/>
    <p:sldId id="864" r:id="rId7"/>
    <p:sldId id="865" r:id="rId8"/>
    <p:sldId id="866" r:id="rId9"/>
    <p:sldId id="867" r:id="rId10"/>
    <p:sldId id="868" r:id="rId11"/>
    <p:sldId id="869" r:id="rId12"/>
    <p:sldId id="870" r:id="rId13"/>
    <p:sldId id="871" r:id="rId14"/>
    <p:sldId id="872" r:id="rId15"/>
    <p:sldId id="873" r:id="rId16"/>
    <p:sldId id="874" r:id="rId17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8F6FD"/>
    <a:srgbClr val="39B97A"/>
    <a:srgbClr val="1EB26A"/>
    <a:srgbClr val="E3F2E7"/>
    <a:srgbClr val="FF0000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51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923330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36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英语完形填空与阅读理解 八年级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2025/9/13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smtClean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第三部分</a:t>
            </a: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　提优冲刺篇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冲刺训练　</a:t>
            </a:r>
            <a:r>
              <a:rPr lang="en-US" altLang="zh-CN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1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78313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Why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does Miss Patty knit so many hats in her spare time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To practice her skill.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To better her business.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To make more friends.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D. To gift students for winter.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109402" y="934598"/>
            <a:ext cx="51809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/>
              <a:t>D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028298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78313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“Miss Patty always wanted to do something with her spare time to help the students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以及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“and Miss Patty has already knitted 7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083 hats for students in her spare time”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可知，帕蒂小姐编织如此多的帽子是为了帮助学生们，让学生们度过温暖的冬天。故选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9023669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247317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makes Miss Patty’s act more moving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She refuses others’ help.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She buys materials with her own money.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She works during holidays.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D. She knits hats of different colors for kids.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126654" y="925972"/>
            <a:ext cx="49244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/>
              <a:t>B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183010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“What is more moving is that Miss Patty buys all the materials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材料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using her own money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可知，帕蒂小姐更让人感动的是，她用自己的钱购买编织帽子的材料。故选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3560707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           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Which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 the following best describes Miss Patty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Humorous.	B. Honest.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Caring.	D. Shy.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21570" y="963869"/>
            <a:ext cx="4835047" cy="532541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1109402" y="919784"/>
            <a:ext cx="51809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/>
              <a:t>C</a:t>
            </a:r>
            <a:endParaRPr lang="zh-CN" altLang="en-US"/>
          </a:p>
        </p:txBody>
      </p:sp>
      <p:sp>
        <p:nvSpPr>
          <p:cNvPr id="5" name="内容占位符 2"/>
          <p:cNvSpPr txBox="1">
            <a:spLocks/>
          </p:cNvSpPr>
          <p:nvPr/>
        </p:nvSpPr>
        <p:spPr bwMode="auto">
          <a:xfrm>
            <a:off x="360854" y="4019300"/>
            <a:ext cx="11485848" cy="24801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推理判断题。通读全文可知，帕蒂小姐用自己的业余时间为学生们编织帽子，因此推测她是关心他人的。故选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773652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1045265"/>
            <a:ext cx="11485848" cy="4471967"/>
          </a:xfrm>
          <a:prstGeom prst="rect">
            <a:avLst/>
          </a:prstGeom>
        </p:spPr>
      </p:pic>
      <p:pic>
        <p:nvPicPr>
          <p:cNvPr id="10" name="译文.eps" descr="id:2147487336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50590" y="4068454"/>
            <a:ext cx="1224136" cy="378439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4633" y="971583"/>
            <a:ext cx="2850254" cy="553993"/>
          </a:xfrm>
          <a:prstGeom prst="rect">
            <a:avLst/>
          </a:prstGeom>
        </p:spPr>
      </p:pic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1269915"/>
            <a:ext cx="11485848" cy="4247317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Along with making hats for the students that will keep them warm, Miss Patty also gets praise for being a trusted friend to the students.</a:t>
            </a:r>
            <a:endParaRPr lang="zh-CN" altLang="zh-CN" sz="9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</a:t>
            </a:r>
            <a:r>
              <a:rPr lang="zh-CN" altLang="zh-CN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除了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为学生们做保暖的帽子而受人表扬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帕蒂小姐还因为是学生们值得信赖的朋友而受到赞扬</a:t>
            </a:r>
            <a:r>
              <a:rPr lang="zh-CN" altLang="zh-CN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5246048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908720"/>
            <a:ext cx="11567000" cy="2456898"/>
          </a:xfrm>
          <a:prstGeom prst="rect">
            <a:avLst/>
          </a:prstGeom>
        </p:spPr>
      </p:pic>
      <p:pic>
        <p:nvPicPr>
          <p:cNvPr id="5" name="分析.eps" descr="id:2147487343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98522" y="1124744"/>
            <a:ext cx="1250325" cy="386536"/>
          </a:xfrm>
          <a:prstGeom prst="rect">
            <a:avLst/>
          </a:prstGeom>
        </p:spPr>
      </p:pic>
      <p:sp>
        <p:nvSpPr>
          <p:cNvPr id="6" name="内容占位符 2"/>
          <p:cNvSpPr>
            <a:spLocks noGrp="1"/>
          </p:cNvSpPr>
          <p:nvPr>
            <p:ph idx="1"/>
          </p:nvPr>
        </p:nvSpPr>
        <p:spPr>
          <a:xfrm>
            <a:off x="360854" y="810834"/>
            <a:ext cx="11485848" cy="248016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</a:t>
            </a:r>
            <a:r>
              <a:rPr lang="zh-CN" altLang="zh-CN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是一个复合句。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that will keep them warm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是定语从句，作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hats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的定语。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being a trusted friend to the students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是动名词短语作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的宾语</a:t>
            </a:r>
            <a:r>
              <a:rPr lang="zh-CN" altLang="zh-CN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01665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85785" y="836712"/>
            <a:ext cx="11460917" cy="1423452"/>
          </a:xfrm>
          <a:prstGeom prst="rect">
            <a:avLst/>
          </a:prstGeom>
        </p:spPr>
      </p:pic>
      <p:sp>
        <p:nvSpPr>
          <p:cNvPr id="5" name="内容占位符 1"/>
          <p:cNvSpPr>
            <a:spLocks noGrp="1"/>
          </p:cNvSpPr>
          <p:nvPr>
            <p:ph idx="1"/>
          </p:nvPr>
        </p:nvSpPr>
        <p:spPr>
          <a:xfrm>
            <a:off x="360854" y="4017838"/>
            <a:ext cx="11485848" cy="923330"/>
          </a:xfrm>
        </p:spPr>
        <p:txBody>
          <a:bodyPr/>
          <a:lstStyle/>
          <a:p>
            <a:pPr algn="r" hangingPunct="0">
              <a:spcAft>
                <a:spcPts val="0"/>
              </a:spcAf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en-US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安徽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中考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0590" y="2404348"/>
            <a:ext cx="3024336" cy="790377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360854" y="2366132"/>
            <a:ext cx="11485848" cy="16491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3600" b="0" smtClean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</a:t>
            </a:r>
            <a:r>
              <a:rPr lang="zh-CN" altLang="zh-CN" sz="3600" b="0" smtClean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sz="3600" b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是一篇记叙文</a:t>
            </a:r>
            <a:r>
              <a:rPr lang="zh-CN" altLang="zh-CN" sz="3600" b="0">
                <a:solidFill>
                  <a:schemeClr val="tx1"/>
                </a:solidFill>
                <a:cs typeface="Times New Roman" panose="02020603050405020304" pitchFamily="18" charset="0"/>
              </a:rPr>
              <a:t>，</a:t>
            </a:r>
            <a:r>
              <a:rPr lang="zh-CN" altLang="zh-CN" sz="3600" b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主要介绍了一位校车司机在业余时间为学生们编织帽子的故事。</a:t>
            </a:r>
            <a:endParaRPr lang="zh-CN" altLang="zh-CN" sz="900" b="0">
              <a:solidFill>
                <a:schemeClr val="tx1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728781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64704"/>
            <a:ext cx="11485848" cy="2480166"/>
          </a:xfrm>
        </p:spPr>
        <p:txBody>
          <a:bodyPr/>
          <a:lstStyle/>
          <a:p>
            <a:pPr indent="715963"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always a good thing to have a hobby. For Miss Patty, a school bus driver in Erie County, her hobby of knitting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编织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has made her really touch the community.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2"/>
          <p:cNvSpPr txBox="1">
            <a:spLocks/>
          </p:cNvSpPr>
          <p:nvPr/>
        </p:nvSpPr>
        <p:spPr bwMode="auto">
          <a:xfrm>
            <a:off x="360854" y="3140968"/>
            <a:ext cx="11485848" cy="3416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715963" eaLnBrk="1" hangingPunct="0">
              <a:spcAft>
                <a:spcPts val="0"/>
              </a:spcAf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Miss Patty always wanted to do something with her spare time to help the students. After a conversation with one of the students, things took a turn from knitting one hat to knitting more hats.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966388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247317"/>
          </a:xfrm>
        </p:spPr>
        <p:txBody>
          <a:bodyPr/>
          <a:lstStyle/>
          <a:p>
            <a:pPr indent="715963"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“One boy gets on the bus, and he asks, ‘What are you doing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’ I said, ‘I’m making a hat. He said, ‘That would be great having such a warm hat in icy winter.’ So I said, ‘What color would you like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’ That started everything,” Miss Patty told the local newspaper.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028375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indent="715963"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Several years have passed since that day, and Miss Patty has already knitted 7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083 hats for students in her spare time. Sometimes she will get the student’s favorite color before she begins the project.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000107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indent="715963"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is more moving is that Miss Patty buys all the materials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材料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using her own money. Some people do give her gift cards around the holidays to help, but she still puts out a lot of her own money.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828939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485745"/>
          </a:xfrm>
        </p:spPr>
        <p:txBody>
          <a:bodyPr/>
          <a:lstStyle/>
          <a:p>
            <a:pPr indent="715963"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Along with making hats for the students that will keep them warm, Miss Patty also gets praise for being a trusted friend to the students.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9274868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247317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made Miss Patty decide to knit more hats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A drive to Erie County.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A show of colorful hats.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A letter in the newspaper.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D. A conversation with a boy.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083524" y="934599"/>
            <a:ext cx="51809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/>
              <a:t>D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325456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97315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“One boy gets on the bus, and he asks, ‘What are you doing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’ I said, ‘I’m making a hat. He said, ‘That would be great having such a warm hat in icy winter.’ So I said, ‘What color would you like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’That started everything”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可知，帕蒂小姐在和一个小男孩谈话之后决定编织更多的帽子。故选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48756115"/>
      </p:ext>
    </p:extLst>
  </p:cSld>
  <p:clrMapOvr>
    <a:masterClrMapping/>
  </p:clrMapOvr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B0F0"/>
          </a:solidFill>
          <a:prstDash val="dash"/>
          <a:miter lim="800000"/>
        </a:ln>
      </a:spPr>
      <a:bodyPr vert="horz" wrap="squar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1050</TotalTime>
  <Words>632</Words>
  <Application>Microsoft Office PowerPoint</Application>
  <PresentationFormat>自定义</PresentationFormat>
  <Paragraphs>39</Paragraphs>
  <Slides>16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16</vt:i4>
      </vt:variant>
    </vt:vector>
  </HeadingPairs>
  <TitlesOfParts>
    <vt:vector size="25" baseType="lpstr">
      <vt:lpstr>仿宋</vt:lpstr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微软用户</cp:lastModifiedBy>
  <cp:revision>760</cp:revision>
  <dcterms:created xsi:type="dcterms:W3CDTF">2020-11-06T05:24:00Z</dcterms:created>
  <dcterms:modified xsi:type="dcterms:W3CDTF">2025-09-13T09:31:57Z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